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2F7B3-4C9C-6C77-1001-BBE087797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093724-27BE-8993-1E77-3EF50A32F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12049-194C-D032-362B-11165602A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22/8/2024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1E4FA-7686-E876-2E72-EFEDEF3D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7CFD9-173F-420A-EDAD-C571A62A7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9776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C463B-4E08-C601-FD91-291B6F60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D4AD2-105D-6B2A-9A91-4DC7C6753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CFDEF-29F4-F83B-2D07-5AB6B5388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22/8/2024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FBA0C-7340-193D-C3B8-B2FD84A6E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18FE9-9DA9-5691-140D-0AE7892CF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5517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4F1A34-FC8F-ED04-3F48-CECC7DA14B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8D2F1-D185-43BF-3322-35E19AC4D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B9D2B-4E17-BCCF-94AE-8DFEDF445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22/8/2024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4F40E-DEDC-63C5-5FB8-B116379CE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BF5F6-98DF-D3ED-29CB-26AC9EC1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9803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394C5-2DCA-C912-D680-DDDA600E4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47633-7ABB-379C-8692-16CD3A8B4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D7137-9AFD-CA8E-3031-E1778ABFE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22/8/2024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4764A-AE0C-E615-B960-028765B8D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CAE37-FCBD-681E-7A71-CDCDEE48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3921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BDD1-B876-873D-712A-35C0A8ED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FA0E-2F37-507F-7AC3-350792457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C89CB-D55D-2B42-C9C0-60054245A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22/8/2024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E01CC-49E2-A97D-299D-2D65F550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CE5DE-F255-DC34-8021-6CB2C142C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2017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342C-E618-1060-5DF8-CFC7F0E10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991E3-932D-9089-D420-5A41604A3E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48096-0FD0-8C84-9335-AAB4EEC04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C670F-FACF-CB1E-0B77-82D5F4E8E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22/8/2024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C4BE2-B879-D3A6-B48C-B5DEF369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6C3E0-1EBB-B23D-EF6B-6E888A493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2674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0287B-8E9B-FFFE-781D-5C91557CD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ADF22-103E-1B92-54FE-FA9BFAD3F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15DC3-B26B-46CF-5B69-B0F8014AA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248D67-1EAA-A7A7-BE8D-AB2B252C6C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582CA1-E5F8-572A-3691-4DA49FD11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3598-331D-E14B-4A43-550DD13EA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22/8/2024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4D508A-3303-305C-D9CD-0D023EDAF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B4B75D-ADCA-4F51-491B-4853DF5C8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568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50960-5657-9861-B652-A0446BA4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73158F-9A97-52AE-FF8A-066A4727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22/8/2024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DEB43-6B6C-4989-4EB9-6EFE4B6AC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6BD83-D042-814D-171B-6DBB1CD9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979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B3FA44-E9B4-9AF4-96AF-5AF8C350A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22/8/2024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38465F-A81B-F402-7FD0-09A4BC2C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F662-B77E-0E22-74FF-66ADA115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8293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496BB-FB02-9DAA-F4EB-59C5048C2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0B3A-BB65-074B-E42D-486BFDED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E53FB-FF5D-E42B-5D23-A2FABA345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B35AB-260B-36A7-6192-55868170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22/8/2024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BB1C7-6793-AB8F-A00C-012E21F6A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B3CCA-CCA2-0D39-A5C8-839B3B16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800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CA36D-0E86-005B-BCDD-E2E2CEAB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4313DC-3E7B-7AD3-3036-61D377B533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19944-A080-EFFA-71DC-0F2195234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FA425-D8C8-44DE-5685-9D37FDED0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22/8/2024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7787A-A767-11E9-FF30-82CD9FDE1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E5CD4-A38C-9C93-6C7C-2F9A1E33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8791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062367-462A-1B33-4AEB-EC1633DA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6614D-2EA9-EC89-27A3-1F4C93B47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AB8D2-2029-80FD-4168-0E19D77EC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EA6EB3-A01D-4A25-9A41-BEA74B9CB05A}" type="datetimeFigureOut">
              <a:rPr lang="en-SG" smtClean="0"/>
              <a:t>22/8/2024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54D3F-857E-4C73-7A00-3FB001012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9321E-890F-E422-1E16-EF9693891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3590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>
            <a:extLst>
              <a:ext uri="{FF2B5EF4-FFF2-40B4-BE49-F238E27FC236}">
                <a16:creationId xmlns:a16="http://schemas.microsoft.com/office/drawing/2014/main" id="{637BB5D7-EC3B-54CA-1F78-C4FCF1DBD99E}"/>
              </a:ext>
            </a:extLst>
          </p:cNvPr>
          <p:cNvSpPr/>
          <p:nvPr/>
        </p:nvSpPr>
        <p:spPr>
          <a:xfrm>
            <a:off x="790868" y="2447852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411EE84-47B1-1DDF-4575-BDC270487F97}"/>
              </a:ext>
            </a:extLst>
          </p:cNvPr>
          <p:cNvSpPr/>
          <p:nvPr/>
        </p:nvSpPr>
        <p:spPr>
          <a:xfrm rot="18826373">
            <a:off x="1594775" y="1962804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70AAA0B-748A-17D9-3A34-2A1782007B80}"/>
              </a:ext>
            </a:extLst>
          </p:cNvPr>
          <p:cNvSpPr/>
          <p:nvPr/>
        </p:nvSpPr>
        <p:spPr>
          <a:xfrm>
            <a:off x="2592317" y="1609387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5C071A8-ED5B-8FDA-0336-A17EC9C08C32}"/>
              </a:ext>
            </a:extLst>
          </p:cNvPr>
          <p:cNvSpPr/>
          <p:nvPr/>
        </p:nvSpPr>
        <p:spPr>
          <a:xfrm rot="1702123">
            <a:off x="3514636" y="1896764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E3E5CD6-D081-5334-8540-5D8A468C0FC7}"/>
              </a:ext>
            </a:extLst>
          </p:cNvPr>
          <p:cNvSpPr/>
          <p:nvPr/>
        </p:nvSpPr>
        <p:spPr>
          <a:xfrm rot="1011916">
            <a:off x="4285290" y="2371704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04220F0-7ACA-2CC2-64AB-43D4B4265BFB}"/>
              </a:ext>
            </a:extLst>
          </p:cNvPr>
          <p:cNvSpPr/>
          <p:nvPr/>
        </p:nvSpPr>
        <p:spPr>
          <a:xfrm>
            <a:off x="790868" y="2782258"/>
            <a:ext cx="4120179" cy="25818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4" name="Picture 13" descr="A white head of a person&#10;&#10;Description automatically generated">
            <a:extLst>
              <a:ext uri="{FF2B5EF4-FFF2-40B4-BE49-F238E27FC236}">
                <a16:creationId xmlns:a16="http://schemas.microsoft.com/office/drawing/2014/main" id="{C5BB5333-6317-B41E-F27B-94DE0291A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51" y="1947765"/>
            <a:ext cx="2885714" cy="2790476"/>
          </a:xfrm>
          <a:prstGeom prst="rect">
            <a:avLst/>
          </a:prstGeom>
        </p:spPr>
      </p:pic>
      <p:pic>
        <p:nvPicPr>
          <p:cNvPr id="15" name="Picture 14" descr="A white head of a person&#10;&#10;Description automatically generated">
            <a:extLst>
              <a:ext uri="{FF2B5EF4-FFF2-40B4-BE49-F238E27FC236}">
                <a16:creationId xmlns:a16="http://schemas.microsoft.com/office/drawing/2014/main" id="{BF4E30F2-3970-825F-98C4-E145D13FB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62" y="1962622"/>
            <a:ext cx="2885714" cy="27904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3572179-5486-3C14-B10F-C78495AEB9BF}"/>
              </a:ext>
            </a:extLst>
          </p:cNvPr>
          <p:cNvSpPr txBox="1"/>
          <p:nvPr/>
        </p:nvSpPr>
        <p:spPr>
          <a:xfrm>
            <a:off x="699886" y="919620"/>
            <a:ext cx="20303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Wind physical effect trajectory will bypass the module</a:t>
            </a:r>
            <a:endParaRPr lang="en-SG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11E669-53D7-A666-E9C1-153B85042331}"/>
              </a:ext>
            </a:extLst>
          </p:cNvPr>
          <p:cNvSpPr txBox="1"/>
          <p:nvPr/>
        </p:nvSpPr>
        <p:spPr>
          <a:xfrm>
            <a:off x="693382" y="3583548"/>
            <a:ext cx="15053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Snow particle  effect trajectory will pass thought the module directly</a:t>
            </a:r>
            <a:endParaRPr lang="en-SG" sz="1400" b="1" dirty="0"/>
          </a:p>
        </p:txBody>
      </p:sp>
      <p:pic>
        <p:nvPicPr>
          <p:cNvPr id="29" name="Graphic 28" descr="Windy with solid fill">
            <a:extLst>
              <a:ext uri="{FF2B5EF4-FFF2-40B4-BE49-F238E27FC236}">
                <a16:creationId xmlns:a16="http://schemas.microsoft.com/office/drawing/2014/main" id="{51250E7B-3734-D51A-8FBD-0766F13D2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382" y="1633346"/>
            <a:ext cx="914400" cy="914400"/>
          </a:xfrm>
          <a:prstGeom prst="rect">
            <a:avLst/>
          </a:prstGeom>
        </p:spPr>
      </p:pic>
      <p:pic>
        <p:nvPicPr>
          <p:cNvPr id="31" name="Graphic 30" descr="Snowflake with solid fill">
            <a:extLst>
              <a:ext uri="{FF2B5EF4-FFF2-40B4-BE49-F238E27FC236}">
                <a16:creationId xmlns:a16="http://schemas.microsoft.com/office/drawing/2014/main" id="{6E6C5533-CA86-EFD2-7206-CFF4BA95F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886" y="3055299"/>
            <a:ext cx="600132" cy="600132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BA0D7289-5C81-1805-75D2-AF8644261384}"/>
              </a:ext>
            </a:extLst>
          </p:cNvPr>
          <p:cNvSpPr/>
          <p:nvPr/>
        </p:nvSpPr>
        <p:spPr>
          <a:xfrm>
            <a:off x="6356775" y="2357576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96AE0FAA-7672-8ACA-09B9-71E4E3CC08EB}"/>
              </a:ext>
            </a:extLst>
          </p:cNvPr>
          <p:cNvSpPr/>
          <p:nvPr/>
        </p:nvSpPr>
        <p:spPr>
          <a:xfrm rot="18826373">
            <a:off x="7160682" y="1872528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22AD238-A3DB-7B18-A5A5-CCCF31F97EF6}"/>
              </a:ext>
            </a:extLst>
          </p:cNvPr>
          <p:cNvSpPr/>
          <p:nvPr/>
        </p:nvSpPr>
        <p:spPr>
          <a:xfrm>
            <a:off x="8158224" y="1519111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9D2FB5E4-998A-0D68-1281-6B4A2651AD7D}"/>
              </a:ext>
            </a:extLst>
          </p:cNvPr>
          <p:cNvSpPr/>
          <p:nvPr/>
        </p:nvSpPr>
        <p:spPr>
          <a:xfrm rot="1702123">
            <a:off x="9082707" y="1776817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A486239F-697D-BAAA-6402-5D0C45231F58}"/>
              </a:ext>
            </a:extLst>
          </p:cNvPr>
          <p:cNvSpPr/>
          <p:nvPr/>
        </p:nvSpPr>
        <p:spPr>
          <a:xfrm rot="1011916">
            <a:off x="9851197" y="2281428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578379-DA82-E6C5-48FC-2406A843A638}"/>
              </a:ext>
            </a:extLst>
          </p:cNvPr>
          <p:cNvSpPr txBox="1"/>
          <p:nvPr/>
        </p:nvSpPr>
        <p:spPr>
          <a:xfrm>
            <a:off x="6180264" y="879867"/>
            <a:ext cx="20303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Wind physical effect trajectory will bypass the module</a:t>
            </a:r>
            <a:endParaRPr lang="en-SG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8" name="Graphic 37" descr="Windy with solid fill">
            <a:extLst>
              <a:ext uri="{FF2B5EF4-FFF2-40B4-BE49-F238E27FC236}">
                <a16:creationId xmlns:a16="http://schemas.microsoft.com/office/drawing/2014/main" id="{4FC86B49-F358-A844-BF6C-1E138BAC3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9289" y="1543070"/>
            <a:ext cx="914400" cy="914400"/>
          </a:xfrm>
          <a:prstGeom prst="rect">
            <a:avLst/>
          </a:prstGeom>
        </p:spPr>
      </p:pic>
      <p:sp>
        <p:nvSpPr>
          <p:cNvPr id="39" name="Arrow: Right 38">
            <a:extLst>
              <a:ext uri="{FF2B5EF4-FFF2-40B4-BE49-F238E27FC236}">
                <a16:creationId xmlns:a16="http://schemas.microsoft.com/office/drawing/2014/main" id="{9AC2401A-2D5B-2440-B525-921D85AB4425}"/>
              </a:ext>
            </a:extLst>
          </p:cNvPr>
          <p:cNvSpPr/>
          <p:nvPr/>
        </p:nvSpPr>
        <p:spPr>
          <a:xfrm>
            <a:off x="6376964" y="2797115"/>
            <a:ext cx="914400" cy="27304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8664CC1-9694-5025-E698-0860917E5CB9}"/>
              </a:ext>
            </a:extLst>
          </p:cNvPr>
          <p:cNvSpPr/>
          <p:nvPr/>
        </p:nvSpPr>
        <p:spPr>
          <a:xfrm rot="18787634">
            <a:off x="7150416" y="2265980"/>
            <a:ext cx="914400" cy="27304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3BAA267-B4FC-7F84-A2B5-8FECC9465A72}"/>
              </a:ext>
            </a:extLst>
          </p:cNvPr>
          <p:cNvSpPr/>
          <p:nvPr/>
        </p:nvSpPr>
        <p:spPr>
          <a:xfrm rot="18775355">
            <a:off x="7994087" y="1481003"/>
            <a:ext cx="914400" cy="28648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32306CC-02DF-40CD-DDE5-D7EC0ECC4F6E}"/>
              </a:ext>
            </a:extLst>
          </p:cNvPr>
          <p:cNvSpPr/>
          <p:nvPr/>
        </p:nvSpPr>
        <p:spPr>
          <a:xfrm rot="21287500">
            <a:off x="8925380" y="1123503"/>
            <a:ext cx="914400" cy="28648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194D8AC-C3C3-0844-A7FF-30C80C5F3116}"/>
              </a:ext>
            </a:extLst>
          </p:cNvPr>
          <p:cNvSpPr/>
          <p:nvPr/>
        </p:nvSpPr>
        <p:spPr>
          <a:xfrm rot="1788948">
            <a:off x="8634472" y="1965201"/>
            <a:ext cx="914400" cy="28648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B16C1589-3540-2C3E-CAA2-4648AFB2A9B7}"/>
              </a:ext>
            </a:extLst>
          </p:cNvPr>
          <p:cNvSpPr/>
          <p:nvPr/>
        </p:nvSpPr>
        <p:spPr>
          <a:xfrm rot="1788948">
            <a:off x="9494433" y="2602067"/>
            <a:ext cx="914400" cy="28648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45" name="Graphic 44" descr="Snowflake with solid fill">
            <a:extLst>
              <a:ext uri="{FF2B5EF4-FFF2-40B4-BE49-F238E27FC236}">
                <a16:creationId xmlns:a16="http://schemas.microsoft.com/office/drawing/2014/main" id="{72564101-9DAC-6885-3F9D-A32F3434C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9931" y="2955404"/>
            <a:ext cx="600132" cy="60013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3D77A5D-BC1A-AFCF-4B3C-DC3BAAACEA7E}"/>
              </a:ext>
            </a:extLst>
          </p:cNvPr>
          <p:cNvSpPr txBox="1"/>
          <p:nvPr/>
        </p:nvSpPr>
        <p:spPr>
          <a:xfrm>
            <a:off x="5650003" y="3458914"/>
            <a:ext cx="236832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Snow particle  effect trajectory will “interact” with the module, some snow follow the wind trajectory, some snow goes higher some snow stick on the model  </a:t>
            </a:r>
            <a:endParaRPr lang="en-SG" sz="14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2CC8FB-A308-9E66-C8A3-813C09F4420E}"/>
              </a:ext>
            </a:extLst>
          </p:cNvPr>
          <p:cNvSpPr txBox="1"/>
          <p:nvPr/>
        </p:nvSpPr>
        <p:spPr>
          <a:xfrm>
            <a:off x="952353" y="5102409"/>
            <a:ext cx="369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Without  Niagara particle system</a:t>
            </a:r>
            <a:endParaRPr lang="en-SG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C270D7-2FB7-8077-7B01-AF28A103CC97}"/>
              </a:ext>
            </a:extLst>
          </p:cNvPr>
          <p:cNvSpPr txBox="1"/>
          <p:nvPr/>
        </p:nvSpPr>
        <p:spPr>
          <a:xfrm>
            <a:off x="6356775" y="5113735"/>
            <a:ext cx="369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With  Niagara particle system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189093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E51CEB-132A-7892-F321-76AF84C2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40" y="3528346"/>
            <a:ext cx="5269463" cy="2914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21291F-F77A-43EB-7E55-87DC39D587E2}"/>
              </a:ext>
            </a:extLst>
          </p:cNvPr>
          <p:cNvSpPr txBox="1"/>
          <p:nvPr/>
        </p:nvSpPr>
        <p:spPr>
          <a:xfrm>
            <a:off x="806352" y="5917883"/>
            <a:ext cx="2596896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Explosions and Debris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6D3C94-2F71-676C-A8E9-1CE5FAB15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40" y="354598"/>
            <a:ext cx="5269463" cy="29866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BFAC14-217A-9CFB-6037-3610753E6B69}"/>
              </a:ext>
            </a:extLst>
          </p:cNvPr>
          <p:cNvSpPr txBox="1"/>
          <p:nvPr/>
        </p:nvSpPr>
        <p:spPr>
          <a:xfrm>
            <a:off x="806352" y="2829267"/>
            <a:ext cx="4167738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Dynamic Environmental Effects: Snow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28EDFF-0ADA-2875-1339-45B7F9CA5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99" y="354598"/>
            <a:ext cx="5147649" cy="301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4FCB21-CC8C-7B19-277F-63085D1BB65C}"/>
              </a:ext>
            </a:extLst>
          </p:cNvPr>
          <p:cNvSpPr txBox="1"/>
          <p:nvPr/>
        </p:nvSpPr>
        <p:spPr>
          <a:xfrm>
            <a:off x="6387400" y="2829267"/>
            <a:ext cx="2669973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Magic and Spell Effects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5DBC16-3F62-975A-BAF5-B2A5A9490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999" y="3491751"/>
            <a:ext cx="5147648" cy="29515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E03734-F266-4707-FE09-A22170122841}"/>
              </a:ext>
            </a:extLst>
          </p:cNvPr>
          <p:cNvSpPr txBox="1"/>
          <p:nvPr/>
        </p:nvSpPr>
        <p:spPr>
          <a:xfrm>
            <a:off x="6387399" y="5937266"/>
            <a:ext cx="2227211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Fluid Simulations</a:t>
            </a:r>
          </a:p>
        </p:txBody>
      </p:sp>
    </p:spTree>
    <p:extLst>
      <p:ext uri="{BB962C8B-B14F-4D97-AF65-F5344CB8AC3E}">
        <p14:creationId xmlns:p14="http://schemas.microsoft.com/office/powerpoint/2010/main" val="2632192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758614-78F0-4ABC-6BCB-2E5D6B529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667" y="682062"/>
            <a:ext cx="8199066" cy="452075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95AEB2-5D8D-28C8-8881-A48715DCCCC1}"/>
              </a:ext>
            </a:extLst>
          </p:cNvPr>
          <p:cNvCxnSpPr/>
          <p:nvPr/>
        </p:nvCxnSpPr>
        <p:spPr>
          <a:xfrm>
            <a:off x="3745594" y="4743156"/>
            <a:ext cx="122637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ED4FD5-2E9C-5C2D-C66B-37BEA8393AB6}"/>
              </a:ext>
            </a:extLst>
          </p:cNvPr>
          <p:cNvCxnSpPr>
            <a:cxnSpLocks/>
          </p:cNvCxnSpPr>
          <p:nvPr/>
        </p:nvCxnSpPr>
        <p:spPr>
          <a:xfrm>
            <a:off x="5932277" y="4743156"/>
            <a:ext cx="114661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C6AB64-E62E-1610-7CDA-C26FA5F3C40C}"/>
              </a:ext>
            </a:extLst>
          </p:cNvPr>
          <p:cNvCxnSpPr>
            <a:cxnSpLocks/>
          </p:cNvCxnSpPr>
          <p:nvPr/>
        </p:nvCxnSpPr>
        <p:spPr>
          <a:xfrm>
            <a:off x="7863819" y="4717391"/>
            <a:ext cx="99250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F4E34CE-319B-F584-1CB6-A61C8F0CB0C1}"/>
              </a:ext>
            </a:extLst>
          </p:cNvPr>
          <p:cNvSpPr txBox="1"/>
          <p:nvPr/>
        </p:nvSpPr>
        <p:spPr>
          <a:xfrm>
            <a:off x="1828607" y="4879654"/>
            <a:ext cx="7880472" cy="30777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rgbClr val="C00000"/>
                </a:solidFill>
              </a:rPr>
              <a:t>Without Automatic Level of Detail, the developers need to build 4 different model manually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3F44AD-534B-8577-6D3D-1047AED99DA9}"/>
              </a:ext>
            </a:extLst>
          </p:cNvPr>
          <p:cNvCxnSpPr>
            <a:cxnSpLocks/>
          </p:cNvCxnSpPr>
          <p:nvPr/>
        </p:nvCxnSpPr>
        <p:spPr>
          <a:xfrm>
            <a:off x="3277456" y="1068512"/>
            <a:ext cx="6164495" cy="11709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E89436-31CA-255E-00A0-E948BD2DEB4D}"/>
              </a:ext>
            </a:extLst>
          </p:cNvPr>
          <p:cNvSpPr txBox="1"/>
          <p:nvPr/>
        </p:nvSpPr>
        <p:spPr>
          <a:xfrm>
            <a:off x="6096000" y="682062"/>
            <a:ext cx="3731785" cy="95410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With UE5 Nanite automatically LOD, the engine will auto generate many different LOD based on the environment, camera view distance and convert them smoothly </a:t>
            </a:r>
            <a:endParaRPr lang="en-SG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186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169B18-2882-CC21-BA9A-45553193F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60" y="679607"/>
            <a:ext cx="10824073" cy="5202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DFD3CD-FC4B-99AB-BBE0-168F951C6DC7}"/>
              </a:ext>
            </a:extLst>
          </p:cNvPr>
          <p:cNvSpPr txBox="1"/>
          <p:nvPr/>
        </p:nvSpPr>
        <p:spPr>
          <a:xfrm>
            <a:off x="1749960" y="5258077"/>
            <a:ext cx="6479639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Photorealistic Environments in Game   VS Real World Photo</a:t>
            </a:r>
          </a:p>
        </p:txBody>
      </p:sp>
    </p:spTree>
    <p:extLst>
      <p:ext uri="{BB962C8B-B14F-4D97-AF65-F5344CB8AC3E}">
        <p14:creationId xmlns:p14="http://schemas.microsoft.com/office/powerpoint/2010/main" val="2626486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BC12E5-C950-1B9F-CE98-1754EF30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238" y="1119476"/>
            <a:ext cx="9609524" cy="4619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03603F-4BE7-C835-1E31-5698CB3F14D7}"/>
              </a:ext>
            </a:extLst>
          </p:cNvPr>
          <p:cNvSpPr txBox="1"/>
          <p:nvPr/>
        </p:nvSpPr>
        <p:spPr>
          <a:xfrm>
            <a:off x="6486346" y="5114239"/>
            <a:ext cx="4178229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Complex Architectural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43159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129</Words>
  <Application>Microsoft Office PowerPoint</Application>
  <PresentationFormat>Widescreen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yuancheng Liu</dc:creator>
  <cp:lastModifiedBy>yuancheng Liu</cp:lastModifiedBy>
  <cp:revision>11</cp:revision>
  <dcterms:created xsi:type="dcterms:W3CDTF">2024-08-22T01:36:47Z</dcterms:created>
  <dcterms:modified xsi:type="dcterms:W3CDTF">2024-08-22T06:48:06Z</dcterms:modified>
</cp:coreProperties>
</file>